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712" y="3119437"/>
            <a:ext cx="4600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00250"/>
            <a:ext cx="116109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0025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58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71687"/>
            <a:ext cx="116205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6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3050"/>
            <a:ext cx="116967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9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38287"/>
            <a:ext cx="116300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5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10009"/>
            <a:ext cx="8930507" cy="590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4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19300"/>
            <a:ext cx="115919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193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1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9232" cy="54614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81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52525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01008"/>
            <a:ext cx="115824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36712"/>
            <a:ext cx="8064896" cy="591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2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43050"/>
            <a:ext cx="115919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19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7564"/>
            <a:ext cx="116395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077072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4934" y="5037771"/>
            <a:ext cx="1620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28762"/>
            <a:ext cx="116586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57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9209"/>
            <a:ext cx="10729192" cy="53601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9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6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68760"/>
            <a:ext cx="7486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8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528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8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95437"/>
            <a:ext cx="115728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9543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91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0584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12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528762"/>
            <a:ext cx="98774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49289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47674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451846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82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156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07933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4016" y="4190028"/>
            <a:ext cx="10448607" cy="1831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9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4018"/>
            <a:ext cx="107156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268760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1266" y="2194734"/>
            <a:ext cx="16187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8860" y="5134702"/>
            <a:ext cx="10203763" cy="1606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8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75" y="6009159"/>
            <a:ext cx="1000125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44938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7435" y="436620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0442" y="4343060"/>
            <a:ext cx="34941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2761" y="6021389"/>
            <a:ext cx="19632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40818"/>
            <a:ext cx="10297144" cy="2708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85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14908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5506" y="414908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505075"/>
            <a:ext cx="108966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505075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6646" y="3523647"/>
            <a:ext cx="23051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90687"/>
            <a:ext cx="115252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633597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2534" y="2564904"/>
            <a:ext cx="27157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6266" y="3560326"/>
            <a:ext cx="27157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85925"/>
            <a:ext cx="116109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62880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8120" y="354763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8596" y="357078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4322"/>
            <a:ext cx="117157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8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1709737"/>
            <a:ext cx="49530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8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2025-12-02T21:22:33Z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